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98345"/>
            <a:ext cx="7556421" cy="2151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450"/>
              </a:lnSpc>
              <a:buNone/>
            </a:pPr>
            <a:r>
              <a:rPr lang="en-US" sz="6750" b="1" spc="-136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 to Amazon SageMaker</a:t>
            </a:r>
            <a:endParaRPr lang="en-US" sz="6750" dirty="0"/>
          </a:p>
        </p:txBody>
      </p:sp>
      <p:sp>
        <p:nvSpPr>
          <p:cNvPr id="4" name="Text 1"/>
          <p:cNvSpPr/>
          <p:nvPr/>
        </p:nvSpPr>
        <p:spPr>
          <a:xfrm>
            <a:off x="793790" y="449044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SageMaker is a fully managed machine learning platform designed to simplify the entire machine learning workflow, from data preparation to model deployment.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512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5882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34301"/>
            <a:ext cx="196060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Peter Njathi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977741"/>
            <a:ext cx="7609046" cy="753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b="1" spc="-95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What is Amazon SageMaker?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6253282" y="2059543"/>
            <a:ext cx="761023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SageMaker empowers data scientists and developers to build, train, and deploy machine learning models quickly and easily.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53282" y="3007043"/>
            <a:ext cx="3695581" cy="2012871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79977" y="3233738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spc="-47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Preparation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6479977" y="3741658"/>
            <a:ext cx="324219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offers tools for data ingestion, transformation, and feature engineering.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7938" y="3007043"/>
            <a:ext cx="3695581" cy="2012871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94633" y="3233738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spc="-47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Building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394633" y="3741658"/>
            <a:ext cx="324219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Build, train, and tune models using built-in algorithms or bring your own code.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3282" y="5238988"/>
            <a:ext cx="3695581" cy="2012871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79977" y="5465683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spc="-47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Deployment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479977" y="5973604"/>
            <a:ext cx="3242191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models for real-time predictions or batch inference at scale.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10167938" y="5238988"/>
            <a:ext cx="3695581" cy="2012871"/>
          </a:xfrm>
          <a:prstGeom prst="roundRect">
            <a:avLst>
              <a:gd name="adj" fmla="val 45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94633" y="5465683"/>
            <a:ext cx="3012758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spc="-47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Monitoring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10394633" y="5973604"/>
            <a:ext cx="324219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model performance and detect drift over time.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2563" y="759143"/>
            <a:ext cx="7671673" cy="144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50" b="1" spc="-91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Key Features of Amazon SageMaker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222563" y="2520791"/>
            <a:ext cx="7671673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offers a comprehensive set of features to streamline the machine learning lifecycle.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2563" y="3667125"/>
            <a:ext cx="473273" cy="473273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88298" y="3730228"/>
            <a:ext cx="14168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6906101" y="3667125"/>
            <a:ext cx="2892385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6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Pre-built Algorithms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6906101" y="4154805"/>
            <a:ext cx="3047167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a wide selection of pre-trained models for various tasks.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3532" y="3667125"/>
            <a:ext cx="473273" cy="473273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05217" y="3730228"/>
            <a:ext cx="18990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10847070" y="3667125"/>
            <a:ext cx="302787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6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Custom Model Training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0847070" y="4154805"/>
            <a:ext cx="3047167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Bring your own code and frameworks for flexible model training.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22563" y="5611416"/>
            <a:ext cx="473273" cy="473273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64367" y="5674519"/>
            <a:ext cx="18954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6906101" y="5611416"/>
            <a:ext cx="3047167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6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Automated Machine Learning (AutoML)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6906101" y="6460569"/>
            <a:ext cx="3047167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AutoML simplifies model selection and hyperparameter tuning.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10163532" y="5611416"/>
            <a:ext cx="473273" cy="473273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310098" y="5674519"/>
            <a:ext cx="180142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55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700" dirty="0"/>
          </a:p>
        </p:txBody>
      </p:sp>
      <p:sp>
        <p:nvSpPr>
          <p:cNvPr id="19" name="Text 16"/>
          <p:cNvSpPr/>
          <p:nvPr/>
        </p:nvSpPr>
        <p:spPr>
          <a:xfrm>
            <a:off x="10847070" y="5611416"/>
            <a:ext cx="293679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46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Scalable Infrastructure</a:t>
            </a:r>
            <a:endParaRPr lang="en-US" sz="2250" dirty="0"/>
          </a:p>
        </p:txBody>
      </p:sp>
      <p:sp>
        <p:nvSpPr>
          <p:cNvPr id="20" name="Text 17"/>
          <p:cNvSpPr/>
          <p:nvPr/>
        </p:nvSpPr>
        <p:spPr>
          <a:xfrm>
            <a:off x="10847070" y="6099096"/>
            <a:ext cx="3047167" cy="1009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powerful computing resources for large-scale model training and deployment.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150" y="736521"/>
            <a:ext cx="7891701" cy="12299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spc="-77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Building Machine Learning Models with Amazon SageMaker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6150" y="2234684"/>
            <a:ext cx="7891701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provides a user-friendly interface for building and training machine learning models.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882968" y="2722126"/>
            <a:ext cx="22860" cy="4770834"/>
          </a:xfrm>
          <a:prstGeom prst="roundRect">
            <a:avLst>
              <a:gd name="adj" fmla="val 328703"/>
            </a:avLst>
          </a:prstGeom>
          <a:solidFill>
            <a:srgbClr val="C6BDDA"/>
          </a:solidFill>
          <a:ln/>
        </p:spPr>
      </p:sp>
      <p:sp>
        <p:nvSpPr>
          <p:cNvPr id="6" name="Shape 3"/>
          <p:cNvSpPr/>
          <p:nvPr/>
        </p:nvSpPr>
        <p:spPr>
          <a:xfrm>
            <a:off x="1072753" y="3113127"/>
            <a:ext cx="626150" cy="22860"/>
          </a:xfrm>
          <a:prstGeom prst="roundRect">
            <a:avLst>
              <a:gd name="adj" fmla="val 328703"/>
            </a:avLst>
          </a:prstGeom>
          <a:solidFill>
            <a:srgbClr val="C6BDDA"/>
          </a:solidFill>
          <a:ln/>
        </p:spPr>
      </p:sp>
      <p:sp>
        <p:nvSpPr>
          <p:cNvPr id="7" name="Shape 4"/>
          <p:cNvSpPr/>
          <p:nvPr/>
        </p:nvSpPr>
        <p:spPr>
          <a:xfrm>
            <a:off x="693182" y="2923342"/>
            <a:ext cx="402431" cy="402431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4152" y="2976920"/>
            <a:ext cx="12049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spc="-46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878330" y="2900958"/>
            <a:ext cx="245995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 Preparation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878330" y="3315653"/>
            <a:ext cx="663952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and prepare data for training using built-in tools.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1072753" y="4350544"/>
            <a:ext cx="626150" cy="22860"/>
          </a:xfrm>
          <a:prstGeom prst="roundRect">
            <a:avLst>
              <a:gd name="adj" fmla="val 328703"/>
            </a:avLst>
          </a:prstGeom>
          <a:solidFill>
            <a:srgbClr val="C6BDDA"/>
          </a:solidFill>
          <a:ln/>
        </p:spPr>
      </p:sp>
      <p:sp>
        <p:nvSpPr>
          <p:cNvPr id="12" name="Shape 9"/>
          <p:cNvSpPr/>
          <p:nvPr/>
        </p:nvSpPr>
        <p:spPr>
          <a:xfrm>
            <a:off x="693182" y="4160758"/>
            <a:ext cx="402431" cy="402431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3554" y="4214336"/>
            <a:ext cx="161568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spc="-46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878330" y="4138374"/>
            <a:ext cx="245995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Selection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878330" y="4553069"/>
            <a:ext cx="663952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 suitable algorithm from the library or use your own code.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1072753" y="5587960"/>
            <a:ext cx="626150" cy="22860"/>
          </a:xfrm>
          <a:prstGeom prst="roundRect">
            <a:avLst>
              <a:gd name="adj" fmla="val 328703"/>
            </a:avLst>
          </a:prstGeom>
          <a:solidFill>
            <a:srgbClr val="C6BDDA"/>
          </a:solidFill>
          <a:ln/>
        </p:spPr>
      </p:sp>
      <p:sp>
        <p:nvSpPr>
          <p:cNvPr id="17" name="Shape 14"/>
          <p:cNvSpPr/>
          <p:nvPr/>
        </p:nvSpPr>
        <p:spPr>
          <a:xfrm>
            <a:off x="693182" y="5398175"/>
            <a:ext cx="402431" cy="402431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13792" y="5451753"/>
            <a:ext cx="161211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spc="-46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1878330" y="5375791"/>
            <a:ext cx="245995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1878330" y="5790486"/>
            <a:ext cx="663952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the model with the prepared data and adjust hyperparameters.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072753" y="6825377"/>
            <a:ext cx="626150" cy="22860"/>
          </a:xfrm>
          <a:prstGeom prst="roundRect">
            <a:avLst>
              <a:gd name="adj" fmla="val 328703"/>
            </a:avLst>
          </a:prstGeom>
          <a:solidFill>
            <a:srgbClr val="C6BDDA"/>
          </a:solidFill>
          <a:ln/>
        </p:spPr>
      </p:sp>
      <p:sp>
        <p:nvSpPr>
          <p:cNvPr id="22" name="Shape 19"/>
          <p:cNvSpPr/>
          <p:nvPr/>
        </p:nvSpPr>
        <p:spPr>
          <a:xfrm>
            <a:off x="693182" y="6635591"/>
            <a:ext cx="402431" cy="402431"/>
          </a:xfrm>
          <a:prstGeom prst="roundRect">
            <a:avLst>
              <a:gd name="adj" fmla="val 18672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817721" y="6689169"/>
            <a:ext cx="153233" cy="295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spc="-46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300" dirty="0"/>
          </a:p>
        </p:txBody>
      </p:sp>
      <p:sp>
        <p:nvSpPr>
          <p:cNvPr id="24" name="Text 21"/>
          <p:cNvSpPr/>
          <p:nvPr/>
        </p:nvSpPr>
        <p:spPr>
          <a:xfrm>
            <a:off x="1878330" y="6613207"/>
            <a:ext cx="2459950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39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Evaluation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1878330" y="7027902"/>
            <a:ext cx="663952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spc="-28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model performance on a holdout dataset and fine-tune if needed.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2620"/>
            <a:ext cx="130428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900" b="1" spc="-98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Deploying and Scaling Models with Amazon SageMaker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9254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simplifies model deployment and scaling to meet changing demands.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7035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Real-Time Inference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93790" y="538710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models for low-latency predictions in real-time applications.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77035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Batch Inference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5332928" y="538710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 large datasets of data for offline predictions.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77035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49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Scaling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9872067" y="538710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scale model resources to handle fluctuating workloads.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843" y="677466"/>
            <a:ext cx="777311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spc="-85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Monitoring and Debugging Models with Amazon SageMaker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171843" y="2317790"/>
            <a:ext cx="777311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provides tools to monitor model performance and debug issues.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843" y="2851428"/>
            <a:ext cx="979289" cy="15668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44859" y="304728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42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Drift Detection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444859" y="3501390"/>
            <a:ext cx="650009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model performance over time and identify changes.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43" y="4418290"/>
            <a:ext cx="979289" cy="156686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44859" y="4614148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42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Performance Metrics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444859" y="5068252"/>
            <a:ext cx="650009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key metrics such as accuracy, precision, and recall.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843" y="5985153"/>
            <a:ext cx="979289" cy="15668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4859" y="6181011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spc="-42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Debugging Tools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444859" y="6635115"/>
            <a:ext cx="6500098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spc="-3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Troubleshoot model issues with logs, visualizations, and debugging tools.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6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3374708"/>
            <a:ext cx="10755749" cy="760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50"/>
              </a:lnSpc>
              <a:buNone/>
            </a:pPr>
            <a:r>
              <a:rPr lang="en-US" sz="4750" b="1" spc="-96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Use Cases and Customer Success Stories</a:t>
            </a:r>
            <a:endParaRPr lang="en-US" sz="4750" dirty="0"/>
          </a:p>
        </p:txBody>
      </p:sp>
      <p:sp>
        <p:nvSpPr>
          <p:cNvPr id="4" name="Text 1"/>
          <p:cNvSpPr/>
          <p:nvPr/>
        </p:nvSpPr>
        <p:spPr>
          <a:xfrm>
            <a:off x="774502" y="4467106"/>
            <a:ext cx="13081397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SageMaker is used by various companies across industries to solve a wide range of challenges.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4502" y="5070038"/>
            <a:ext cx="13081397" cy="2554605"/>
          </a:xfrm>
          <a:prstGeom prst="roundRect">
            <a:avLst>
              <a:gd name="adj" fmla="val 36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82122" y="5077658"/>
            <a:ext cx="13066157" cy="634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03340" y="5218033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40228" y="5218033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Recommender Systems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82122" y="5712500"/>
            <a:ext cx="13066157" cy="634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03340" y="5852874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Finance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40228" y="5852874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Detection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82122" y="6347341"/>
            <a:ext cx="13066157" cy="6348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03340" y="6487716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540228" y="6487716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Disease Prediction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782122" y="6982182"/>
            <a:ext cx="13066157" cy="63484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03340" y="7122557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Manufacturing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540228" y="7122557"/>
            <a:ext cx="6086832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Maintenance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007" y="526137"/>
            <a:ext cx="6198632" cy="65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spc="-83" kern="0" dirty="0">
                <a:solidFill>
                  <a:srgbClr val="F95F88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 and Next Steps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156007" y="1470660"/>
            <a:ext cx="7804785" cy="61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SageMaker offers a comprehensive platform for building, training, and deploying machine learning models.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007" y="2298025"/>
            <a:ext cx="478274" cy="4782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6007" y="2967514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41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Start Building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6156007" y="3411141"/>
            <a:ext cx="780478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 up for a free tier and start exploring SageMaker's capabilities.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07" y="4291132"/>
            <a:ext cx="478274" cy="47827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56007" y="4960620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41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Learn More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6156007" y="5404247"/>
            <a:ext cx="780478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documentation, tutorials, and blog posts to learn more.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007" y="6284238"/>
            <a:ext cx="478274" cy="47827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56007" y="6953726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spc="-41" kern="0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Get Support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6156007" y="7397353"/>
            <a:ext cx="780478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Contact Amazon's customer support team for assistance.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2024-09-04T16:13:21Z</dcterms:created>
  <dcterms:modified xsi:type="dcterms:W3CDTF">2024-09-04T16:13:21Z</dcterms:modified>
</cp:coreProperties>
</file>